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361" r:id="rId2"/>
    <p:sldId id="365" r:id="rId3"/>
    <p:sldId id="373" r:id="rId4"/>
    <p:sldId id="2134805741" r:id="rId5"/>
    <p:sldId id="2783" r:id="rId6"/>
    <p:sldId id="2134805735" r:id="rId7"/>
    <p:sldId id="2134805736" r:id="rId8"/>
    <p:sldId id="2134805737" r:id="rId9"/>
    <p:sldId id="2134805738" r:id="rId10"/>
    <p:sldId id="2134805739" r:id="rId11"/>
    <p:sldId id="2758" r:id="rId12"/>
    <p:sldId id="2735" r:id="rId13"/>
    <p:sldId id="370" r:id="rId14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65"/>
            <p14:sldId id="373"/>
            <p14:sldId id="2134805741"/>
            <p14:sldId id="2783"/>
            <p14:sldId id="2134805735"/>
            <p14:sldId id="2134805736"/>
            <p14:sldId id="2134805737"/>
            <p14:sldId id="2134805738"/>
            <p14:sldId id="2134805739"/>
            <p14:sldId id="2758"/>
            <p14:sldId id="2735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 preferSingleView="1">
    <p:restoredLeft sz="18861" autoAdjust="0"/>
    <p:restoredTop sz="96005" autoAdjust="0"/>
  </p:normalViewPr>
  <p:slideViewPr>
    <p:cSldViewPr snapToGrid="0" snapToObjects="1">
      <p:cViewPr varScale="1">
        <p:scale>
          <a:sx n="75" d="100"/>
          <a:sy n="75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Mon, 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rincipalspov.blogspot.com/2014/12/the-three-questions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The Elements of Prompt Engineering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92649" y="8119008"/>
            <a:ext cx="9580909" cy="620050"/>
          </a:xfrm>
        </p:spPr>
        <p:txBody>
          <a:bodyPr/>
          <a:lstStyle/>
          <a:p>
            <a:r>
              <a:rPr lang="en-US" dirty="0"/>
              <a:t>tim-warner@pluralsight.com</a:t>
            </a:r>
          </a:p>
        </p:txBody>
      </p: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grayscl/>
          </a:blip>
          <a:srcRect t="16648" b="1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Native Mobile Apps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D246F0-EC90-4ED5-9852-970AFB77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581" y="1877807"/>
            <a:ext cx="3780474" cy="816633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1FC23B-81AA-1862-944F-20BC6D7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5" y="1877807"/>
            <a:ext cx="3780474" cy="81663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53363-914B-A929-96FC-E5442A9E6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89" y="1877807"/>
            <a:ext cx="3780474" cy="8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Terminology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2DF-0AEC-48FF-8AB4-4D265463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Curiosities?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755D-DEBD-49C0-9556-0FE6DAE60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5513" y="2144286"/>
            <a:ext cx="7056974" cy="5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blah</a:t>
            </a:r>
          </a:p>
          <a:p>
            <a:r>
              <a:rPr lang="en-US" dirty="0"/>
              <a:t>Thanks!</a:t>
            </a:r>
          </a:p>
          <a:p>
            <a:r>
              <a:rPr lang="en-US" dirty="0"/>
              <a:t>Materials: </a:t>
            </a:r>
            <a:r>
              <a:rPr lang="en-US" dirty="0">
                <a:solidFill>
                  <a:srgbClr val="0070C0"/>
                </a:solidFill>
              </a:rPr>
              <a:t>timw.info/elements</a:t>
            </a:r>
          </a:p>
          <a:p>
            <a:r>
              <a:rPr lang="en-US" dirty="0"/>
              <a:t>LinkedIn: </a:t>
            </a:r>
            <a:r>
              <a:rPr lang="en-US" dirty="0">
                <a:solidFill>
                  <a:srgbClr val="0070C0"/>
                </a:solidFill>
              </a:rPr>
              <a:t>timw.info/li</a:t>
            </a:r>
          </a:p>
          <a:p>
            <a:r>
              <a:rPr lang="en-US" dirty="0"/>
              <a:t>Email: </a:t>
            </a:r>
            <a:r>
              <a:rPr lang="en-US" dirty="0">
                <a:solidFill>
                  <a:srgbClr val="0070C0"/>
                </a:solidFill>
              </a:rPr>
              <a:t>tim-warner@pluralsight.com</a:t>
            </a: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Goals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72400" y="1639957"/>
            <a:ext cx="9692640" cy="765592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blah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32977" y="4212476"/>
            <a:ext cx="1362206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timw.info/elements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6155436" y="4322254"/>
            <a:ext cx="10875264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07:00am  -  Start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08:00am  -  Break 1 (7 min)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09:00am  -  Break 2 (7 min)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10:00am  -  Break 3 (7 min)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11:00am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22AC-0013-C397-9E89-051D69AB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B1A579A-2983-BD6D-B2DD-31014202718D}"/>
              </a:ext>
            </a:extLst>
          </p:cNvPr>
          <p:cNvSpPr/>
          <p:nvPr/>
        </p:nvSpPr>
        <p:spPr>
          <a:xfrm>
            <a:off x="9430718" y="3116687"/>
            <a:ext cx="4572000" cy="2286000"/>
          </a:xfrm>
          <a:custGeom>
            <a:avLst/>
            <a:gdLst>
              <a:gd name="connsiteX0" fmla="*/ 2286000 w 4572000"/>
              <a:gd name="connsiteY0" fmla="*/ 0 h 2286000"/>
              <a:gd name="connsiteX1" fmla="*/ 4572000 w 4572000"/>
              <a:gd name="connsiteY1" fmla="*/ 2286000 h 2286000"/>
              <a:gd name="connsiteX2" fmla="*/ 0 w 4572000"/>
              <a:gd name="connsiteY2" fmla="*/ 2286000 h 2286000"/>
              <a:gd name="connsiteX3" fmla="*/ 2286000 w 4572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2286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lnTo>
                  <a:pt x="0" y="2286000"/>
                </a:ln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00083D9-10CD-7CAB-FA6E-C17B986F85FD}"/>
              </a:ext>
            </a:extLst>
          </p:cNvPr>
          <p:cNvSpPr/>
          <p:nvPr/>
        </p:nvSpPr>
        <p:spPr>
          <a:xfrm flipV="1">
            <a:off x="4041058" y="5630588"/>
            <a:ext cx="4572000" cy="2286000"/>
          </a:xfrm>
          <a:custGeom>
            <a:avLst/>
            <a:gdLst>
              <a:gd name="connsiteX0" fmla="*/ 2286000 w 4572000"/>
              <a:gd name="connsiteY0" fmla="*/ 0 h 2286000"/>
              <a:gd name="connsiteX1" fmla="*/ 4572000 w 4572000"/>
              <a:gd name="connsiteY1" fmla="*/ 2286000 h 2286000"/>
              <a:gd name="connsiteX2" fmla="*/ 0 w 4572000"/>
              <a:gd name="connsiteY2" fmla="*/ 2286000 h 2286000"/>
              <a:gd name="connsiteX3" fmla="*/ 2286000 w 4572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2286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lnTo>
                  <a:pt x="0" y="2286000"/>
                </a:ln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0226B1-117D-1910-DAC3-83DBF6774C0E}"/>
              </a:ext>
            </a:extLst>
          </p:cNvPr>
          <p:cNvCxnSpPr/>
          <p:nvPr/>
        </p:nvCxnSpPr>
        <p:spPr>
          <a:xfrm>
            <a:off x="2076773" y="5511176"/>
            <a:ext cx="14707891" cy="0"/>
          </a:xfrm>
          <a:prstGeom prst="straightConnector1">
            <a:avLst/>
          </a:prstGeom>
          <a:ln w="152400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F6E9A9-BAC9-E6B2-1397-2E67B58C9412}"/>
              </a:ext>
            </a:extLst>
          </p:cNvPr>
          <p:cNvSpPr txBox="1"/>
          <p:nvPr/>
        </p:nvSpPr>
        <p:spPr>
          <a:xfrm>
            <a:off x="4483510" y="6032091"/>
            <a:ext cx="3923071" cy="943897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ctr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More business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9D841-DE35-DD7D-D04E-AFCEC3266CBF}"/>
              </a:ext>
            </a:extLst>
          </p:cNvPr>
          <p:cNvSpPr txBox="1"/>
          <p:nvPr/>
        </p:nvSpPr>
        <p:spPr>
          <a:xfrm>
            <a:off x="9755182" y="3787738"/>
            <a:ext cx="3923071" cy="943897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ctr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More technical</a:t>
            </a:r>
          </a:p>
        </p:txBody>
      </p:sp>
    </p:spTree>
    <p:extLst>
      <p:ext uri="{BB962C8B-B14F-4D97-AF65-F5344CB8AC3E}">
        <p14:creationId xmlns:p14="http://schemas.microsoft.com/office/powerpoint/2010/main" val="41486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64DE9-3267-9750-DD50-8B29765E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91" y="1828800"/>
            <a:ext cx="10126818" cy="78923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6147464" y="3651618"/>
            <a:ext cx="1463950" cy="508258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B859E-4280-874C-31C9-AD86899F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7" y="1962647"/>
            <a:ext cx="14941166" cy="7913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11762451" y="4156710"/>
            <a:ext cx="2682211" cy="986790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43874-B289-8E80-8A4B-3C11885B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517" y="1822269"/>
            <a:ext cx="8821322" cy="796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learning.oreilly.com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D77C33-01C9-D51B-FD6A-282FA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66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ED323F-5951-53F1-4155-D7CABBE5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060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4440026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32015</TotalTime>
  <Words>118</Words>
  <Application>Microsoft Office PowerPoint</Application>
  <PresentationFormat>Custom</PresentationFormat>
  <Paragraphs>32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Break Schedule (Central time)</vt:lpstr>
      <vt:lpstr>Setting Expectations</vt:lpstr>
      <vt:lpstr>Session Recording</vt:lpstr>
      <vt:lpstr>Session Recording</vt:lpstr>
      <vt:lpstr>Session Recording</vt:lpstr>
      <vt:lpstr>learning.oreilly.com</vt:lpstr>
      <vt:lpstr>O'Reilly Native Mobile Apps</vt:lpstr>
      <vt:lpstr>Foundational Terminology</vt:lpstr>
      <vt:lpstr>Questions? Comments? Curiosities?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1238</cp:revision>
  <cp:lastPrinted>2021-01-14T21:20:43Z</cp:lastPrinted>
  <dcterms:created xsi:type="dcterms:W3CDTF">2020-12-18T20:24:02Z</dcterms:created>
  <dcterms:modified xsi:type="dcterms:W3CDTF">2024-02-26T23:15:00Z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2024-02-05T20:40:46Z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1919cb57-ef05-409b-8c64-eceb566aecdc</vt:lpwstr>
  </property>
  <property fmtid="{D5CDD505-2E9C-101B-9397-08002B2CF9AE}" pid="8" name="MSIP_Label_d31dd64d-da6b-43d5-9ac5-8dec692131c3_ContentBits">
    <vt:lpwstr>0</vt:lpwstr>
  </property>
</Properties>
</file>